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1538"/>
    <a:srgbClr val="41719C"/>
    <a:srgbClr val="4F4849"/>
    <a:srgbClr val="E7E6E6"/>
    <a:srgbClr val="DE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77" autoAdjust="0"/>
    <p:restoredTop sz="96395" autoAdjust="0"/>
  </p:normalViewPr>
  <p:slideViewPr>
    <p:cSldViewPr snapToGrid="0" snapToObjects="1">
      <p:cViewPr varScale="1">
        <p:scale>
          <a:sx n="132" d="100"/>
          <a:sy n="132" d="100"/>
        </p:scale>
        <p:origin x="63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emplate>UniversiteParis</Template>
  <TotalTime>14018</TotalTime>
  <Words>3086</Words>
  <Application>Microsoft Office PowerPoint</Application>
  <PresentationFormat>Affichage à l'écran (16:9)</PresentationFormat>
  <Paragraphs>521</Paragraphs>
  <Slides>42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42</vt:i4>
      </vt:variant>
    </vt:vector>
  </HeadingPairs>
  <TitlesOfParts>
    <vt:vector size="53" baseType="lpstr">
      <vt:lpstr>AppleSymbols</vt:lpstr>
      <vt:lpstr>Arial</vt:lpstr>
      <vt:lpstr>Calibri</vt:lpstr>
      <vt:lpstr>Calibri Light</vt:lpstr>
      <vt:lpstr>Lucida Sans</vt:lpstr>
      <vt:lpstr>Lucida Sans Normal</vt:lpstr>
      <vt:lpstr>Source Sans Pro</vt:lpstr>
      <vt:lpstr>Symbol</vt:lpstr>
      <vt:lpstr>Times New Roman</vt:lpstr>
      <vt:lpstr>UniversiteParis</vt:lpstr>
      <vt:lpstr>Thème Office</vt:lpstr>
      <vt:lpstr>Projet Métadictionnaire Description fonctionnelle de l’interface</vt:lpstr>
      <vt:lpstr>Présentation PowerPoint</vt:lpstr>
      <vt:lpstr>Présentation PowerPoint</vt:lpstr>
      <vt:lpstr>Présentation PowerPoint</vt:lpstr>
      <vt:lpstr>Compatibilité attendue de l’application du Métadictionnaire</vt:lpstr>
      <vt:lpstr>Arborescence générale de l’application du Métadictionnaire</vt:lpstr>
      <vt:lpstr>Présentation PowerPoint</vt:lpstr>
      <vt:lpstr>Intégration à l’arborescence existante de Medica</vt:lpstr>
      <vt:lpstr>Présentation PowerPoint</vt:lpstr>
      <vt:lpstr>Présentation PowerPoint</vt:lpstr>
      <vt:lpstr>Présentation PowerPoint</vt:lpstr>
      <vt:lpstr>Présentation PowerPoint</vt:lpstr>
      <vt:lpstr>Description de  l’écran de recherche</vt:lpstr>
      <vt:lpstr>Présentation PowerPoint</vt:lpstr>
      <vt:lpstr>Description de  l’écran de recherche</vt:lpstr>
      <vt:lpstr>Présentation PowerPoint</vt:lpstr>
      <vt:lpstr>Présentation PowerPoint</vt:lpstr>
      <vt:lpstr>Présentation PowerPoint</vt:lpstr>
      <vt:lpstr>Description de  l’écran de recherche</vt:lpstr>
      <vt:lpstr>Présentation PowerPoint</vt:lpstr>
      <vt:lpstr>Présentation PowerPoint</vt:lpstr>
      <vt:lpstr>Description de  l’écran de recherche</vt:lpstr>
      <vt:lpstr>Présentation PowerPoint</vt:lpstr>
      <vt:lpstr>Présentation PowerPoint</vt:lpstr>
      <vt:lpstr>Description de  l’écran de recherche</vt:lpstr>
      <vt:lpstr>Présentation PowerPoint</vt:lpstr>
      <vt:lpstr>Présentation PowerPoint</vt:lpstr>
      <vt:lpstr>Description de  l’écran de recherche</vt:lpstr>
      <vt:lpstr>Présentation PowerPoint</vt:lpstr>
      <vt:lpstr>Présentation PowerPoint</vt:lpstr>
      <vt:lpstr>L’écran de feuilletage</vt:lpstr>
      <vt:lpstr>Présentation PowerPoint</vt:lpstr>
      <vt:lpstr>Vue d’ensemble</vt:lpstr>
      <vt:lpstr>Présentation PowerPoint</vt:lpstr>
      <vt:lpstr>Présentation PowerPoint</vt:lpstr>
      <vt:lpstr>Présentation PowerPoint</vt:lpstr>
      <vt:lpstr>Autres fonctionnalités</vt:lpstr>
      <vt:lpstr>Présentation PowerPoint</vt:lpstr>
      <vt:lpstr>Présentation PowerPoint</vt:lpstr>
      <vt:lpstr>Glossaire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test</cp:lastModifiedBy>
  <cp:revision>424</cp:revision>
  <dcterms:created xsi:type="dcterms:W3CDTF">2019-12-17T08:05:31Z</dcterms:created>
  <dcterms:modified xsi:type="dcterms:W3CDTF">2022-05-24T06:41:46Z</dcterms:modified>
</cp:coreProperties>
</file>